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RECEIPPT-TAGS:OFFERTORY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37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>
                <a:solidFill>
                  <a:schemeClr val="bg1"/>
                </a:solidFill>
              </a:rPr>
              <a:t>WE ARE </a:t>
            </a:r>
            <a:r>
              <a:rPr lang="en-GB" sz="2800" b="1" u="sng" dirty="0">
                <a:solidFill>
                  <a:schemeClr val="bg1"/>
                </a:solidFill>
              </a:rPr>
              <a:t>CHILDREN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our gifts we offer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symbol of 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our lives and make it yours,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bearing fruit that ever grows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38697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ARE CHILDREN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2025-05-13T08:32:06Z</dcterms:modified>
</cp:coreProperties>
</file>