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law shall go forth out of Zion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word of the Lord from his hill.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CLIMBING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2025-05-13T07:37:40Z</dcterms:modified>
</cp:coreProperties>
</file>