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ARE CLIMBING UP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7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climbing up the mountain of the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7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will teach us to walk in his ways. [2]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7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7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He’ll transform all our spears into ploughshares,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7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our swords he will make pruning hooks.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46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WE ARE CLIMBING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578</cp:revision>
  <dcterms:modified xsi:type="dcterms:W3CDTF">2025-05-13T07:38:02Z</dcterms:modified>
</cp:coreProperties>
</file>