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447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ARE CLIMBING UP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climbing up the mountain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will teach us to walk in his ways.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7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7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your sins be like scarlet or crimson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his love they shall be white as snow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66559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46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ARE CLIMBING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2025-05-13T07:38:38Z</dcterms:modified>
</cp:coreProperties>
</file>