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ARE HAPPY CHRISTIANS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happy Christians; all united in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belong to one family.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Christ has chosen us to carry on his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every land and sea.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north and from the south and from the east and west,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called us all together.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are delighted, that we are united,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God’s own family. [2]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79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ARE HAPPY CHRISTIANS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582</cp:revision>
  <dcterms:modified xsi:type="dcterms:W3CDTF">2025-05-13T08:19:46Z</dcterms:modified>
</cp:coreProperties>
</file>