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487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ARE HAPPY CHRISTIANS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as Christians we must try to live the gospel life, Living in simplicity.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share the good we have with everyone in need, such is Christ like charity.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grateful that God called us to his way of life, In the footsteps of our Saviour.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are delighted, that we are united,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God’s own family.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03392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79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ARE HAPPY CHRISTIANS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582</cp:revision>
  <dcterms:modified xsi:type="dcterms:W3CDTF">2025-05-13T08:19:54Z</dcterms:modified>
</cp:coreProperties>
</file>