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HERE TO PRAISE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here to praise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our hearts and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here to give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that we can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is our love rising from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within us cries Abba Father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 now to give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pleasure and delight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and mind and will that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you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HERE TO PRAISE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2025-05-13T08:20:24Z</dcterms:modified>
</cp:coreProperties>
</file>