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RECEIPPT-TAGS:RECESSIONAL,SPIRIT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ARE ONE IN THE SPIRIT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one in the Spirit;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one in the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[2]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we’ll pray that our unity may one day be restored.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they’ll know we are Christians,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our love, by 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they’ll know we are Christians by our love.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ARE ONE IN THE SPIRIT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584</cp:revision>
  <dcterms:modified xsi:type="dcterms:W3CDTF">2025-05-13T08:21:52Z</dcterms:modified>
</cp:coreProperties>
</file>