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2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ONE IN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work with each other;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work side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side [2]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we’ll guard each man’s dignity and save each man’s pride.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they’ll know we are Christians,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our love, by 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they’ll know we are Christians by 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63976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ARE ONE IN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2025-05-13T08:22:26Z</dcterms:modified>
</cp:coreProperties>
</file>