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HAIL THEE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Saviour and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Cross ever be adored.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 thou art the fountain,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love and of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down upon the millions,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search for the light of truth.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HAIL THEE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2025-05-13T08:33:07Z</dcterms:modified>
</cp:coreProperties>
</file>