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RECEIPPT-TAGS:VINCENT PALLOTTI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IMPLORE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implore with humble heart,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protection friend of God,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Vincent Pallotti.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Lend thy aid when we despair,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never cease thy loving care,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Vincent Pallotti.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39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IMPLORE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579</cp:revision>
  <dcterms:modified xsi:type="dcterms:W3CDTF">2025-05-13T08:38:28Z</dcterms:modified>
</cp:coreProperties>
</file>