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RECEIPPT-TAGS:VINCENT PALLOTTI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91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IMPLORE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reach our journey’s end,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Vincent Pallotti.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the fields above,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everlasting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Vincent Pallotti.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2235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IMPLORE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2025-05-13T08:39:11Z</dcterms:modified>
</cp:coreProperties>
</file>