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WE PROCLAIM (NEW)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We proclaim your death O Lord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profess Your resurrection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Until you come again. (2)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PROCLAIM (NEW)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2025-05-12T17:14:51Z</dcterms:modified>
</cp:coreProperties>
</file>