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RECEIPPT-TAGS:PROCLAMATION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WE PROCLAIM (PAPAL)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We proclaim your death O Lord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and profess Your resurrection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Until you come again. (2)</a:t>
            </a:r>
            <a:endParaRPr sz="42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PROCLAIM (PAPAL)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11</cp:revision>
  <dcterms:modified xsi:type="dcterms:W3CDTF">2025-05-12T17:15:16Z</dcterms:modified>
</cp:coreProperties>
</file>