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RECEIPPT-TAGS:COMMUNION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WE SEEK THEE, LORD JESUS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seek thee, Lord Jesus,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seek thy blessed face.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know thee, Lord Jesus,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to know thy saving grace.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seek thee, Lord Jesus, our voices we raise.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seek thee, Lord Jesus;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our hearts are filled with praise.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5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Like the deer that yearns,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running streams of water,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 my soul is thirsting for you, my God!</a:t>
            </a: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85</Words>
  <Application>Microsoft Office PowerPoint</Application>
  <PresentationFormat>On-screen Show (4:3)</PresentationFormat>
  <Paragraphs>13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WE SEEK THEE, LORD JESUS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582</cp:revision>
  <dcterms:modified xsi:type="dcterms:W3CDTF">2025-05-13T08:48:24Z</dcterms:modified>
</cp:coreProperties>
</file>