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SEEK THEE,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thy blessed face.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thee, Lord Jesus,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know thy saving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our voices we 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are filled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eyes of servants,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gazing on their master,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my eyes are focused on you, O Lord!</a:t>
            </a:r>
          </a:p>
        </p:txBody>
      </p:sp>
    </p:spTree>
    <p:extLst>
      <p:ext uri="{BB962C8B-B14F-4D97-AF65-F5344CB8AC3E}">
        <p14:creationId xmlns:p14="http://schemas.microsoft.com/office/powerpoint/2010/main" val="11300971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84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SEEK THEE, LORD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583</cp:revision>
  <dcterms:modified xsi:type="dcterms:W3CDTF">2025-05-13T08:49:03Z</dcterms:modified>
</cp:coreProperties>
</file>