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930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SEEK THEE, LORD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thy blessed face.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know thee, Lord Jesus,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know thy saving grace.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Jesus, our voices we 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hearts are filled with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the sparrows building,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nests beside your altar,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loving care, Lord, we feel secure.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13272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83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SEEK THEE, LORD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582</cp:revision>
  <dcterms:modified xsi:type="dcterms:W3CDTF">2025-05-13T08:49:31Z</dcterms:modified>
</cp:coreProperties>
</file>