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Christ with eyes of the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hands we touch the word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see and hear we declare,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together the life of Father and Son we may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SEE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2025-05-13T08:41:47Z</dcterms:modified>
</cp:coreProperties>
</file>