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84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 CHRIST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what love God showed to us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called his children and so we are!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love and love casts out fear,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be like unto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we’ll see him when he appears!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our Saviour has conquered!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he has conquered!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death victorious! Alleluia, victorious!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evil he’ll triumph! Alleluia, he’ll triumph!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reigns over all!</a:t>
            </a:r>
          </a:p>
        </p:txBody>
      </p:sp>
    </p:spTree>
    <p:extLst>
      <p:ext uri="{BB962C8B-B14F-4D97-AF65-F5344CB8AC3E}">
        <p14:creationId xmlns:p14="http://schemas.microsoft.com/office/powerpoint/2010/main" val="22573374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85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SEE CHRIST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2025-05-13T08:42:06Z</dcterms:modified>
</cp:coreProperties>
</file>