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6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THE TROUBLES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feel the closed world of the mind,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look for words from those who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are the just?  Where is there openness?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one whose life has made us free?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showed us that to live we first must die.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darkness of his death has turned to light!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320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92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SEE THE TROUBLES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2025-05-13T08:45:02Z</dcterms:modified>
</cp:coreProperties>
</file>