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blessed are the ones who never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 place where wicked scoffers talk.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SHALL NOT BE MOVED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2025-05-13T08:53:42Z</dcterms:modified>
</cp:coreProperties>
</file>