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9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wicked shall not stand the judgement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like the chaff they’ll all be blown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34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69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SHALL NOT BE MOVED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2025-05-13T08:53:59Z</dcterms:modified>
</cp:coreProperties>
</file>