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RECEIPPT-TAGS:RECESSIONAL,SPIRIT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WE STAND FOR GOD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stand for God and for his glory,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Lord supreme and God of all.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Against his foes we raise his standard,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Around the Cross we hear his call.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Strengthen our faith, Redeemer,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Guide us when danger is nigh.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thee we pledge our lives and service,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Strong in a trust that ne’er shall die. [2]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76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WE STAND FOR GOD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583</cp:revision>
  <dcterms:modified xsi:type="dcterms:W3CDTF">2025-05-13T08:55:20Z</dcterms:modified>
</cp:coreProperties>
</file>