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RECEIPPT-TAGS:RECESSIONAL,SPIRIT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018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STAND FOR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for God! Jesus our Master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died to save with love untold;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law divine and truth unchanging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our land their place must hold.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our faith, Redeemer,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when danger is nigh.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thee we pledge our lives and service,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in a trust that ne’er shall die. [2]</a:t>
            </a:r>
          </a:p>
        </p:txBody>
      </p:sp>
    </p:spTree>
    <p:extLst>
      <p:ext uri="{BB962C8B-B14F-4D97-AF65-F5344CB8AC3E}">
        <p14:creationId xmlns:p14="http://schemas.microsoft.com/office/powerpoint/2010/main" val="13441753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STAND FOR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2025-05-13T08:55:28Z</dcterms:modified>
</cp:coreProperties>
</file>