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RECEIPPT-TAGS:RECESSIONAL,SPIRIT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God! In ages golden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placed “The Cross” our stars beside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may our land gracious and golden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faithful to the Crucified!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is nigh.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469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STAND FOR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2025-05-13T08:55:36Z</dcterms:modified>
</cp:coreProperties>
</file>