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RECEIPPT-TAGS:CHRISTMAS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455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THREE KINGS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Born a king on Bethlehem’s plain;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Gold I bring to crown him again;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King forever, ceasing never,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 us all to reign.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O, star of wonder, star of might,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 with royal beauty bright,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Westward leading, still proceeding,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 us to thy perfect light.</a:t>
            </a:r>
          </a:p>
        </p:txBody>
      </p:sp>
    </p:spTree>
    <p:extLst>
      <p:ext uri="{BB962C8B-B14F-4D97-AF65-F5344CB8AC3E}">
        <p14:creationId xmlns:p14="http://schemas.microsoft.com/office/powerpoint/2010/main" val="17967242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62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WE THREE KINGS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581</cp:revision>
  <dcterms:modified xsi:type="dcterms:W3CDTF">2025-05-13T08:57:24Z</dcterms:modified>
</cp:coreProperties>
</file>