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372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THREE KINGS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Myrrh is mine; its bitter perfume,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breathes a life of gathering gloom;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Sorrowing, sighing, bleeding, dying,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sealed in the stone-cold tomb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O, star of wonder, star of might,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 with royal beauty bright,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Westward leading, still proceeding,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us to thy perfect light.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87035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WE THREE KINGS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2025-05-13T08:57:42Z</dcterms:modified>
</cp:coreProperties>
</file>