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WE WANT TO GIVE YOU THANKS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give you thanks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give you praise,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open up 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let your Spirit 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see your glory;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feel your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show the world around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the family of God.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WANT TO GIVE YOU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582</cp:revision>
  <dcterms:modified xsi:type="dcterms:W3CDTF">2025-05-13T08:59:55Z</dcterms:modified>
</cp:coreProperties>
</file>