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7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make life better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those who are oppressed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 over-burdened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keep their hearts refreshed.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</p:spTree>
    <p:extLst>
      <p:ext uri="{BB962C8B-B14F-4D97-AF65-F5344CB8AC3E}">
        <p14:creationId xmlns:p14="http://schemas.microsoft.com/office/powerpoint/2010/main" val="21362065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WANT TO GIVE YOU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2025-05-13T09:00:14Z</dcterms:modified>
</cp:coreProperties>
</file>