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WHATSOEVER YOU DO TO SET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I know how you yearn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meet me in your prayer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you get so afraid,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time I show my face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34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WHATSOEVER YOU DO TO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581</cp:revision>
  <dcterms:modified xsi:type="dcterms:W3CDTF">2025-05-13T09:33:59Z</dcterms:modified>
</cp:coreProperties>
</file>