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34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0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Perhaps you’ll help to find me some employment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say a word to calm my anxious fears,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brave to fight with me against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sit by me and lend a listening 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times I need a word of consolation,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of seeing you standing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promise that your love will be rewarded,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come, you blessed and in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abide.</a:t>
            </a:r>
          </a:p>
        </p:txBody>
      </p:sp>
    </p:spTree>
    <p:extLst>
      <p:ext uri="{BB962C8B-B14F-4D97-AF65-F5344CB8AC3E}">
        <p14:creationId xmlns:p14="http://schemas.microsoft.com/office/powerpoint/2010/main" val="3851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your brother/sister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end his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bring him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you do it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161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WHATSOEVER YOU DO TO SET</vt:lpstr>
      <vt:lpstr>WHATSOEVER YOU DO TO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2025-05-13T09:36:43Z</dcterms:modified>
</cp:coreProperties>
</file>