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WHATSOEVER YOU TO THE LEAST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least of my brothers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least of my sisters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hungry you gave me to 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thirsty you gave me to drink,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enter into the home of my Father.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WHATSOEVER YOU TO THE LEAST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585</cp:revision>
  <dcterms:modified xsi:type="dcterms:W3CDTF">2025-05-13T09:40:57Z</dcterms:modified>
</cp:coreProperties>
</file>