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2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weary you helped me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anxious you calmed all my fears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</p:spTree>
    <p:extLst>
      <p:ext uri="{BB962C8B-B14F-4D97-AF65-F5344CB8AC3E}">
        <p14:creationId xmlns:p14="http://schemas.microsoft.com/office/powerpoint/2010/main" val="1125497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585</cp:revision>
  <dcterms:modified xsi:type="dcterms:W3CDTF">2025-05-13T09:41:06Z</dcterms:modified>
</cp:coreProperties>
</file>