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RECEIPPT-TAGS:COMMUNION,LENT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83550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WHATSOEVER YOU TO THE LEAST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Whatsoever you do,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least of my brothers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you do unto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Whatsoever you do,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least of my sisters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you do unto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 was homeless you opened the door,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 was naked you gave me your coat,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enter into the home of my Father.</a:t>
            </a:r>
          </a:p>
        </p:txBody>
      </p:sp>
    </p:spTree>
    <p:extLst>
      <p:ext uri="{BB962C8B-B14F-4D97-AF65-F5344CB8AC3E}">
        <p14:creationId xmlns:p14="http://schemas.microsoft.com/office/powerpoint/2010/main" val="251447752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70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WHATSOEVER YOU TO THE LEAST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585</cp:revision>
  <dcterms:modified xsi:type="dcterms:W3CDTF">2025-05-13T09:41:15Z</dcterms:modified>
</cp:coreProperties>
</file>