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72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laughed at you stood by </a:t>
            </a:r>
            <a:r>
              <a:rPr lang="en-GB" sz="37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side,</a:t>
            </a:r>
            <a:endParaRPr lang="en-GB" sz="3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happy you shared in my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4058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WHATSOEVER YOU TO THE LEAST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585</cp:revision>
  <dcterms:modified xsi:type="dcterms:W3CDTF">2025-05-13T09:41:22Z</dcterms:modified>
</cp:coreProperties>
</file>