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FRIEND WE HAVE IN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friend we have in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sins and griefs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privilege to carry,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to God in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grace we often forfeit,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needless pain we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because we do not carry,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to God in prayer.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A FRIEND WE HAVE IN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2025-05-13T09:12:04Z</dcterms:modified>
</cp:coreProperties>
</file>