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 A MIGHTY GOD WE SERVE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 mighty God we serve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bow before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and earth adore him;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 mighty God we serve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35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 A MIGHTY GOD WE SERVE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2025-05-13T09:24:13Z</dcterms:modified>
</cp:coreProperties>
</file>