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 A MIGHTY GOD WE SERVE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on us, Lord Jesus shine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your Spirit from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our hearts on fire with love: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on us, Lord Jesus shine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WHAT A MIGHTY GOD WE SERVE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2025-05-13T09:24:53Z</dcterms:modified>
</cp:coreProperties>
</file>