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 A MIGHTY GOD WE SERVE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 you everywhere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find you in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knocking at your door;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 you everywhere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A MIGHTY GOD WE SERVE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2025-05-13T09:25:47Z</dcterms:modified>
</cp:coreProperties>
</file>