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child is this who, laid to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Mary’s lap is sleeping?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angels greet with anthems sweet,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are keeping?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Christ the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shepherds guard and angels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Haste, haste, to bring him laud,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babe, the Son of Mary.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CHILD IS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2025-05-13T09:27:28Z</dcterms:modified>
</cp:coreProperties>
</file>