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85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WHAT CHILD IS THIS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lies he in such mean estate,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Ox and Ass are feeding?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Christians, fear, for sinners 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silent word is pleading.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Nails, spear shall pierce him through,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cross be borne for me, for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hail the word made flesh,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babe, the Son of Mary.</a:t>
            </a:r>
          </a:p>
        </p:txBody>
      </p:sp>
    </p:spTree>
    <p:extLst>
      <p:ext uri="{BB962C8B-B14F-4D97-AF65-F5344CB8AC3E}">
        <p14:creationId xmlns:p14="http://schemas.microsoft.com/office/powerpoint/2010/main" val="3770266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 CHILD IS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2025-05-13T09:27:38Z</dcterms:modified>
</cp:coreProperties>
</file>