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RECEIPPT-TAGS:CHRISTMAS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1211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WHAT CHILD IS THIS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bring him incense, gold and myrrh,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peasant, king to own him;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King of kings salvation brings,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loving hearts enthrone him.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Raise, raise a song on high,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virgin sings her lullaby.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Joy, joy for Christ is born, the babe,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Son of Mary.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095810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67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WHAT CHILD IS THIS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580</cp:revision>
  <dcterms:modified xsi:type="dcterms:W3CDTF">2025-05-13T09:27:47Z</dcterms:modified>
</cp:coreProperties>
</file>