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WHAT THANKS O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thanks, O Lord, can I render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the gifts thou hast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shower’d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me?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day I’ll sing of thy praise and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thanks to the Lord upon the harp,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ten stringed lute sing him songs,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him a song that is new,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 loudly with all your skill.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76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WHAT THANKS O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583</cp:revision>
  <dcterms:modified xsi:type="dcterms:W3CDTF">2025-05-13T09:29:28Z</dcterms:modified>
</cp:coreProperties>
</file>