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407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WHAT THANKS O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thanks, O Lord, can I render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all the gifts thou hast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shower’d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me?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day I’ll sing of thy praise and glory,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Alleluia.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to the glory of his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 to God: “How great are thy deeds!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Burnt offering to thee I will bring,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thee I will pay my vows.”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9441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78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WHAT THANKS O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583</cp:revision>
  <dcterms:modified xsi:type="dcterms:W3CDTF">2025-05-13T09:29:39Z</dcterms:modified>
</cp:coreProperties>
</file>