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WHEN A CHILD IS BORN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ray of hope flickers in the sky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tiny star lights up way up hight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across the land dawns a brand new morn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comes to pass when a child is born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</TotalTime>
  <Words>42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WHEN A CHILD IS BORN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581</cp:revision>
  <dcterms:modified xsi:type="dcterms:W3CDTF">2025-05-13T09:42:28Z</dcterms:modified>
</cp:coreProperties>
</file>