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A CHILD IS BORN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silent wish sails the seven seas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winds of change whisper in the trees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walls of doubt crumble,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tossed and torn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comes to pass when a child is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A CHILD IS BORN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2025-05-13T09:42:51Z</dcterms:modified>
</cp:coreProperties>
</file>