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7368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A CHILD IS BORN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rosy hue settles all around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You’ve got the feel you’re on solid ground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spell or two no-one seems forlorn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comes to pass when a child is born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94531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39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A CHILD IS BORN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2025-05-13T09:43:18Z</dcterms:modified>
</cp:coreProperties>
</file>