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36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A CHILD IS BORN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all a dream, an illusion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must come true, sometime, soon, somehow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across the land dawns a brand new morn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comes to pass when a child is born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453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44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A CHILD IS BORN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2025-05-13T09:43:42Z</dcterms:modified>
</cp:coreProperties>
</file>