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WHEN MY WAY GROWETH DREAR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way growth drear,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precious Lord linger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life is almost gone.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hear my call,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lest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precious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MY WAY GROWETH DREAR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2025-05-13T09:45:14Z</dcterms:modified>
</cp:coreProperties>
</file>