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growing weak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steps are slow,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hopes are bleak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I’ve strength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strength,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lead me on.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THE SUN HAS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2025-05-13T09:47:38Z</dcterms:modified>
</cp:coreProperties>
</file>